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7" r:id="rId4"/>
    <p:sldId id="258" r:id="rId5"/>
    <p:sldId id="259" r:id="rId6"/>
    <p:sldId id="261" r:id="rId7"/>
    <p:sldId id="262" r:id="rId8"/>
    <p:sldId id="271" r:id="rId9"/>
    <p:sldId id="268" r:id="rId10"/>
    <p:sldId id="269" r:id="rId11"/>
    <p:sldId id="270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/>
    <p:restoredTop sz="94694"/>
  </p:normalViewPr>
  <p:slideViewPr>
    <p:cSldViewPr snapToGrid="0" snapToObjects="1">
      <p:cViewPr varScale="1">
        <p:scale>
          <a:sx n="94" d="100"/>
          <a:sy n="94" d="100"/>
        </p:scale>
        <p:origin x="216" y="1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42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Foster" userId="010cd16b43419520" providerId="LiveId" clId="{D087F229-88CD-4CED-B36F-4761731C0EDB}"/>
    <pc:docChg chg="modSld">
      <pc:chgData name="Ann Foster" userId="010cd16b43419520" providerId="LiveId" clId="{D087F229-88CD-4CED-B36F-4761731C0EDB}" dt="2024-01-13T21:03:38.902" v="15" actId="6549"/>
      <pc:docMkLst>
        <pc:docMk/>
      </pc:docMkLst>
      <pc:sldChg chg="modSp mod">
        <pc:chgData name="Ann Foster" userId="010cd16b43419520" providerId="LiveId" clId="{D087F229-88CD-4CED-B36F-4761731C0EDB}" dt="2024-01-13T20:58:21.556" v="1" actId="6549"/>
        <pc:sldMkLst>
          <pc:docMk/>
          <pc:sldMk cId="326862624" sldId="257"/>
        </pc:sldMkLst>
        <pc:spChg chg="mod">
          <ac:chgData name="Ann Foster" userId="010cd16b43419520" providerId="LiveId" clId="{D087F229-88CD-4CED-B36F-4761731C0EDB}" dt="2024-01-13T20:58:21.556" v="1" actId="6549"/>
          <ac:spMkLst>
            <pc:docMk/>
            <pc:sldMk cId="326862624" sldId="257"/>
            <ac:spMk id="3" creationId="{979BC37E-3110-D84B-BFA6-C04D2EB9C923}"/>
          </ac:spMkLst>
        </pc:spChg>
      </pc:sldChg>
      <pc:sldChg chg="modSp mod">
        <pc:chgData name="Ann Foster" userId="010cd16b43419520" providerId="LiveId" clId="{D087F229-88CD-4CED-B36F-4761731C0EDB}" dt="2024-01-13T21:01:32.701" v="12" actId="20577"/>
        <pc:sldMkLst>
          <pc:docMk/>
          <pc:sldMk cId="2569377771" sldId="258"/>
        </pc:sldMkLst>
        <pc:spChg chg="mod">
          <ac:chgData name="Ann Foster" userId="010cd16b43419520" providerId="LiveId" clId="{D087F229-88CD-4CED-B36F-4761731C0EDB}" dt="2024-01-13T21:01:32.701" v="12" actId="20577"/>
          <ac:spMkLst>
            <pc:docMk/>
            <pc:sldMk cId="2569377771" sldId="258"/>
            <ac:spMk id="3" creationId="{527AFE2A-FC4A-CC47-9A1B-1F361328817F}"/>
          </ac:spMkLst>
        </pc:spChg>
      </pc:sldChg>
      <pc:sldChg chg="modSp mod">
        <pc:chgData name="Ann Foster" userId="010cd16b43419520" providerId="LiveId" clId="{D087F229-88CD-4CED-B36F-4761731C0EDB}" dt="2024-01-13T21:03:38.902" v="15" actId="6549"/>
        <pc:sldMkLst>
          <pc:docMk/>
          <pc:sldMk cId="1575263245" sldId="263"/>
        </pc:sldMkLst>
        <pc:spChg chg="mod">
          <ac:chgData name="Ann Foster" userId="010cd16b43419520" providerId="LiveId" clId="{D087F229-88CD-4CED-B36F-4761731C0EDB}" dt="2024-01-13T21:03:38.902" v="15" actId="6549"/>
          <ac:spMkLst>
            <pc:docMk/>
            <pc:sldMk cId="1575263245" sldId="263"/>
            <ac:spMk id="3" creationId="{FC0D9121-68EC-2549-A04D-2213042FCD3D}"/>
          </ac:spMkLst>
        </pc:spChg>
      </pc:sldChg>
      <pc:sldChg chg="modSp mod">
        <pc:chgData name="Ann Foster" userId="010cd16b43419520" providerId="LiveId" clId="{D087F229-88CD-4CED-B36F-4761731C0EDB}" dt="2024-01-13T20:59:13.653" v="2" actId="20577"/>
        <pc:sldMkLst>
          <pc:docMk/>
          <pc:sldMk cId="2209663532" sldId="267"/>
        </pc:sldMkLst>
        <pc:spChg chg="mod">
          <ac:chgData name="Ann Foster" userId="010cd16b43419520" providerId="LiveId" clId="{D087F229-88CD-4CED-B36F-4761731C0EDB}" dt="2024-01-13T20:59:13.653" v="2" actId="20577"/>
          <ac:spMkLst>
            <pc:docMk/>
            <pc:sldMk cId="2209663532" sldId="267"/>
            <ac:spMk id="11" creationId="{4211A2C1-AA10-7619-815F-6DF20A8E5A58}"/>
          </ac:spMkLst>
        </pc:spChg>
      </pc:sldChg>
      <pc:sldChg chg="modSp mod">
        <pc:chgData name="Ann Foster" userId="010cd16b43419520" providerId="LiveId" clId="{D087F229-88CD-4CED-B36F-4761731C0EDB}" dt="2024-01-13T21:02:53.230" v="13" actId="20577"/>
        <pc:sldMkLst>
          <pc:docMk/>
          <pc:sldMk cId="2448460575" sldId="269"/>
        </pc:sldMkLst>
        <pc:spChg chg="mod">
          <ac:chgData name="Ann Foster" userId="010cd16b43419520" providerId="LiveId" clId="{D087F229-88CD-4CED-B36F-4761731C0EDB}" dt="2024-01-13T21:02:53.230" v="13" actId="20577"/>
          <ac:spMkLst>
            <pc:docMk/>
            <pc:sldMk cId="2448460575" sldId="269"/>
            <ac:spMk id="3" creationId="{03C5E4F4-5D94-4D49-8B16-69C17F0BD43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A52057-69DF-E34D-8972-8DF3D4487E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26D55C-89E1-604B-B93F-DAD59F38B4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DD4CB-5C3A-3641-9B45-1A4C2DD80AE8}" type="datetimeFigureOut">
              <a:rPr lang="en-US" smtClean="0"/>
              <a:t>1/13/24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3BB3E1-316F-2942-84D7-2B94AB154E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938F6-0386-3842-BA6C-B63C538810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AF918-E73A-6440-AC47-151399E4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58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75EB1-3AAF-5E48-8F99-27800E18C499}" type="datetimeFigureOut">
              <a:rPr lang="en-US" smtClean="0"/>
              <a:t>1/13/24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3A249-96A2-944A-8E78-5E829842C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93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F2D2-008A-AC42-9E30-F705095C5A22}" type="datetime1">
              <a:rPr lang="en-US" smtClean="0"/>
              <a:t>1/13/24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A8F9E-ABD3-C24D-98A4-DF7B292C5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AC23-D260-DB47-890D-E10D1EB37761}" type="datetime1">
              <a:rPr lang="en-US" smtClean="0"/>
              <a:t>1/13/24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A440-DE0E-3146-AE50-C20A23A0FC20}" type="datetime1">
              <a:rPr lang="en-US" smtClean="0"/>
              <a:t>1/13/24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7B4C-039F-274C-8902-3C9A2207F2AE}" type="datetime1">
              <a:rPr lang="en-US" smtClean="0"/>
              <a:t>1/13/24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5165-701B-4A46-8880-C4FFB38A34EB}" type="datetime1">
              <a:rPr lang="en-US" smtClean="0"/>
              <a:t>1/13/24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9324F-F916-A944-92B1-25F1A0345542}" type="datetime1">
              <a:rPr lang="en-US" smtClean="0"/>
              <a:t>1/13/24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CFA6-2099-1C40-BA00-B69D40C74BB7}" type="datetime1">
              <a:rPr lang="en-US" smtClean="0"/>
              <a:t>1/13/24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6540-1F17-C746-B781-EFF3EFE9D6C4}" type="datetime1">
              <a:rPr lang="en-US" smtClean="0"/>
              <a:t>1/13/24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98C1-750C-5C43-A87E-966D850F33B3}" type="datetime1">
              <a:rPr lang="en-US" smtClean="0"/>
              <a:t>1/13/24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8B97-0536-C246-A765-27F63D34DE06}" type="datetime1">
              <a:rPr lang="en-US" smtClean="0"/>
              <a:t>1/13/24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40D7E-6ED9-7E4D-BCBB-E6130D1C42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6337-628B-AE4D-B7F2-D7800487A7D4}" type="datetime1">
              <a:rPr lang="en-US" smtClean="0"/>
              <a:t>1/13/24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1660-2E26-8646-A7B5-E093263A362E}" type="datetime1">
              <a:rPr lang="en-US" smtClean="0"/>
              <a:t>1/13/24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AEBF-B80C-3B45-B4DB-6D1A24786703}" type="datetime1">
              <a:rPr lang="en-US" smtClean="0"/>
              <a:t>1/13/24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8EE6-BF99-174D-805D-E107B0824552}" type="datetime1">
              <a:rPr lang="en-US" smtClean="0"/>
              <a:t>1/13/24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C358-9BE5-E64D-9285-3D5FF1160DA2}" type="datetime1">
              <a:rPr lang="en-US" smtClean="0"/>
              <a:t>1/13/24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7DB1-4D55-7B4A-9CBA-C17965041F5C}" type="datetime1">
              <a:rPr lang="en-US" smtClean="0"/>
              <a:t>1/13/24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54560-A0D0-0C4C-BB77-6BDAECAADFAA}" type="datetime1">
              <a:rPr lang="en-US" smtClean="0"/>
              <a:t>1/13/24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48AD142-DD05-5442-B28E-52B9327B7786}" type="datetime1">
              <a:rPr lang="en-US" smtClean="0"/>
              <a:t>1/13/24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394609-34A2-B840-A3AD-1B0EE962CF9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33774" y="5711748"/>
            <a:ext cx="905455" cy="7081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25E93-1276-9A4A-8B78-0705294A09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do wells get recharged?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97A140-BA5B-144B-84FC-B7B0FEE7A4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the source of our drinking water?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8B5255-4A84-004B-985A-EB25EAF6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8F9E-ABD3-C24D-98A4-DF7B292C523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17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7268-ACFD-CF4F-9098-6CB58A40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</a:t>
            </a:r>
            <a:r>
              <a:rPr lang="en-US" dirty="0" err="1"/>
              <a:t>Aways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5E4F4-5D94-4D49-8B16-69C17F0BD43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water flows on the ground, into the ground and through the ground with the help of gravity and time</a:t>
            </a:r>
          </a:p>
          <a:p>
            <a:r>
              <a:rPr lang="en-US" dirty="0"/>
              <a:t>What we put on the land and into the land will affect our well water in time</a:t>
            </a:r>
          </a:p>
          <a:p>
            <a:r>
              <a:rPr lang="en-US" dirty="0"/>
              <a:t>Far easier to prevent pollution than to clean up a heavy industrial super fund site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9E8DE-D0F6-9748-ABF2-E7CCA0EEB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0D7E-6ED9-7E4D-BCBB-E6130D1C429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60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F7E33-4EF6-3848-83E4-CA6429F88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Quote from Chief Seattle, </a:t>
            </a:r>
            <a:br>
              <a:rPr lang="en-US" dirty="0"/>
            </a:br>
            <a:r>
              <a:rPr lang="en-US" sz="2800" dirty="0"/>
              <a:t>he was a Suquamish and Duwamish Chief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3E2BC-A402-6E49-B7C1-59027F38CE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“We don’t inherit the earth from our ancestors, we borrow it from our children.”</a:t>
            </a:r>
          </a:p>
          <a:p>
            <a:r>
              <a:rPr lang="en-US" dirty="0"/>
              <a:t>Chief Seattle lived circa 1786 – June 1866 (about 80 when he died)</a:t>
            </a:r>
          </a:p>
          <a:p>
            <a:r>
              <a:rPr lang="en-US" dirty="0"/>
              <a:t>To me the quote rings true when you think about the flow of our water.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1FEBB-84F6-5D4A-9544-E1DE919B6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0D7E-6ED9-7E4D-BCBB-E6130D1C429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3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C885F-3D54-0F4C-A765-532B69E40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9121-68EC-2549-A04D-2213042FCD3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Resources used for this presentation</a:t>
            </a:r>
          </a:p>
          <a:p>
            <a:pPr lvl="1"/>
            <a:r>
              <a:rPr lang="en-US" dirty="0"/>
              <a:t>Clark.wa.gov  GIS web site</a:t>
            </a:r>
          </a:p>
          <a:p>
            <a:pPr lvl="1"/>
            <a:r>
              <a:rPr lang="en-US" dirty="0"/>
              <a:t>Wellhead Protection Maps</a:t>
            </a:r>
          </a:p>
          <a:p>
            <a:pPr lvl="1"/>
            <a:r>
              <a:rPr lang="en-US" dirty="0"/>
              <a:t>Water Supply Paper 2483</a:t>
            </a:r>
          </a:p>
          <a:p>
            <a:pPr lvl="2"/>
            <a:r>
              <a:rPr lang="en-US" dirty="0"/>
              <a:t>Particle paths from backward particle tracking ; Hinkle, S.R. and Snyder D.T.  1997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AD186F-E0CE-1A47-9FE9-14BB9A58F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0D7E-6ED9-7E4D-BCBB-E6130D1C429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263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2A290-F8C3-8C4F-BB61-A9F12FE7F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Vancouver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BC37E-3110-D84B-BFA6-C04D2EB9C9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Well water mainly comes from Ground water</a:t>
            </a:r>
          </a:p>
          <a:p>
            <a:r>
              <a:rPr lang="en-US" dirty="0"/>
              <a:t>40 Wells in 9 Locations</a:t>
            </a:r>
          </a:p>
          <a:p>
            <a:pPr lvl="1"/>
            <a:r>
              <a:rPr lang="en-US" dirty="0"/>
              <a:t>Some are under ground</a:t>
            </a:r>
          </a:p>
          <a:p>
            <a:pPr lvl="1"/>
            <a:r>
              <a:rPr lang="en-US" dirty="0"/>
              <a:t>Some are above ground</a:t>
            </a:r>
          </a:p>
          <a:p>
            <a:pPr lvl="1"/>
            <a:r>
              <a:rPr lang="en-US" dirty="0"/>
              <a:t>Some are water towers</a:t>
            </a:r>
          </a:p>
          <a:p>
            <a:r>
              <a:rPr lang="en-US" dirty="0"/>
              <a:t>3 Aquifers</a:t>
            </a:r>
          </a:p>
          <a:p>
            <a:pPr lvl="1"/>
            <a:r>
              <a:rPr lang="en-US" dirty="0"/>
              <a:t>Orchards Upper and Lower</a:t>
            </a:r>
          </a:p>
          <a:p>
            <a:pPr lvl="1"/>
            <a:r>
              <a:rPr lang="en-US" dirty="0"/>
              <a:t>Troutdale</a:t>
            </a:r>
          </a:p>
          <a:p>
            <a:pPr lvl="1"/>
            <a:r>
              <a:rPr lang="en-US" dirty="0"/>
              <a:t>Sand and Gravel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79DA38-716C-0D42-AEE3-A7AE222E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0D7E-6ED9-7E4D-BCBB-E6130D1C429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05BA1EB-02EC-F042-8DEF-F6DE68CF5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5" y="763888"/>
            <a:ext cx="6909479" cy="5339142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90725-5750-6240-AF19-775589BEE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Municipal</a:t>
            </a:r>
            <a:br>
              <a:rPr lang="en-US" dirty="0"/>
            </a:br>
            <a:r>
              <a:rPr lang="en-US" dirty="0"/>
              <a:t>Wellhead Protection Map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11A2C1-AA10-7619-815F-6DF20A8E5A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en-US" sz="1800" dirty="0"/>
              <a:t>Dark Pink area is &lt; 1 year </a:t>
            </a:r>
          </a:p>
          <a:p>
            <a:r>
              <a:rPr lang="en-US" sz="1800" dirty="0"/>
              <a:t>Light Pink area is &lt; 5 </a:t>
            </a:r>
            <a:r>
              <a:rPr lang="en-US" sz="1800" dirty="0" err="1"/>
              <a:t>yrs</a:t>
            </a:r>
            <a:endParaRPr lang="en-US" sz="1800" dirty="0"/>
          </a:p>
          <a:p>
            <a:r>
              <a:rPr lang="en-US" sz="1800" dirty="0"/>
              <a:t>Yellow area is &lt; 10 years</a:t>
            </a:r>
          </a:p>
          <a:p>
            <a:r>
              <a:rPr lang="en-US" sz="1800" dirty="0"/>
              <a:t>What we place on the ground and let sit on the ground </a:t>
            </a:r>
            <a:r>
              <a:rPr lang="en-US" sz="1800" dirty="0" err="1"/>
              <a:t>matterS</a:t>
            </a:r>
            <a:r>
              <a:rPr lang="en-US" sz="1800" dirty="0"/>
              <a:t>!</a:t>
            </a:r>
          </a:p>
          <a:p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636D4-9CAF-7948-925A-A27AE572C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5" y="6265130"/>
            <a:ext cx="4418389" cy="365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Source Clark County, WA  GIS maps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96E03-CAB3-0E4B-98E2-A6EE1E9CE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265130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C940D7E-6ED9-7E4D-BCBB-E6130D1C429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63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250D5-51D0-1B40-9D29-3757736B9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Chelatchie / Amboy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AFE2A-FC4A-CC47-9A1B-1F36132881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Water flows south and west from the ground to the streams</a:t>
            </a:r>
          </a:p>
          <a:p>
            <a:r>
              <a:rPr lang="en-US" dirty="0"/>
              <a:t>Flows into the Lewis River</a:t>
            </a:r>
          </a:p>
          <a:p>
            <a:r>
              <a:rPr lang="en-US" dirty="0"/>
              <a:t>Ends up in the Columbia</a:t>
            </a:r>
          </a:p>
          <a:p>
            <a:r>
              <a:rPr lang="en-US" dirty="0" err="1"/>
              <a:t>eNroute</a:t>
            </a:r>
            <a:r>
              <a:rPr lang="en-US" dirty="0"/>
              <a:t> the water recharges the near by wells</a:t>
            </a:r>
          </a:p>
          <a:p>
            <a:pPr lvl="1"/>
            <a:r>
              <a:rPr lang="en-US" dirty="0"/>
              <a:t>Amboy</a:t>
            </a:r>
          </a:p>
          <a:p>
            <a:pPr lvl="1"/>
            <a:r>
              <a:rPr lang="en-US" dirty="0"/>
              <a:t>Yacolt</a:t>
            </a:r>
          </a:p>
          <a:p>
            <a:pPr lvl="1"/>
            <a:r>
              <a:rPr lang="en-US" dirty="0"/>
              <a:t>Battleground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8512A4-EC48-C34C-AA09-9BB8C8BC9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0D7E-6ED9-7E4D-BCBB-E6130D1C429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77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03282-5DF7-F64E-A410-71AD4686C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Brush Prairie and Vancouver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604B8-0CB6-9E46-8F76-551D45FAD7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Water flows from our ground water from the foot hills  mostly west</a:t>
            </a:r>
          </a:p>
          <a:p>
            <a:r>
              <a:rPr lang="en-US" dirty="0"/>
              <a:t>Changes direction towards the south once the water reaches flat land</a:t>
            </a:r>
          </a:p>
          <a:p>
            <a:r>
              <a:rPr lang="en-US" dirty="0"/>
              <a:t>It takes a long time for water to move often years</a:t>
            </a:r>
          </a:p>
          <a:p>
            <a:r>
              <a:rPr lang="en-US" dirty="0"/>
              <a:t>Depends on Gravity</a:t>
            </a:r>
          </a:p>
          <a:p>
            <a:pPr lvl="1"/>
            <a:r>
              <a:rPr lang="en-US" dirty="0"/>
              <a:t>Soil make up</a:t>
            </a:r>
          </a:p>
          <a:p>
            <a:pPr lvl="1"/>
            <a:r>
              <a:rPr lang="en-US" dirty="0"/>
              <a:t>Gravel and rocks</a:t>
            </a:r>
          </a:p>
          <a:p>
            <a:pPr lvl="1"/>
            <a:r>
              <a:rPr lang="en-US" dirty="0"/>
              <a:t>Fill and compacted soil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6F0358-73F9-B248-8205-6AEFA2B9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0D7E-6ED9-7E4D-BCBB-E6130D1C429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4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0C7FEE6-C910-F045-AF2B-B766676F58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5499"/>
          <a:stretch/>
        </p:blipFill>
        <p:spPr>
          <a:xfrm>
            <a:off x="1" y="10"/>
            <a:ext cx="7479157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9981A2-681E-4F47-B9BE-D34542A13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Water Particles tracking map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B22FDEA-F70C-54BC-77A5-6A11E8BDD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en-US" sz="1800" dirty="0"/>
              <a:t>Map A to the wells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0284F8-DE6C-BE4C-AE45-64A733695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5" y="6265130"/>
            <a:ext cx="5818404" cy="365125"/>
          </a:xfrm>
        </p:spPr>
        <p:txBody>
          <a:bodyPr>
            <a:normAutofit lnSpcReduction="10000"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A75CE-ADC6-784E-BE77-438704B9F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265130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C940D7E-6ED9-7E4D-BCBB-E6130D1C429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81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0917E639-5738-4605-929E-122219831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E57B99-9FCF-7A45-8D14-6CF198247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3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Water Particles tracking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EB57EC3-7908-DB7B-C5AD-BD9F6F23E9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3463" y="2367092"/>
            <a:ext cx="3352128" cy="3881309"/>
          </a:xfrm>
        </p:spPr>
        <p:txBody>
          <a:bodyPr>
            <a:normAutofit/>
          </a:bodyPr>
          <a:lstStyle/>
          <a:p>
            <a:r>
              <a:rPr lang="en-US" sz="1800" dirty="0"/>
              <a:t>Map b to the wells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D34FA6-F812-1449-A153-AF0E2BCB4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3467157" cy="365125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1525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66BA488-34EB-254E-8E09-61324A2F57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86" r="1" b="10121"/>
          <a:stretch/>
        </p:blipFill>
        <p:spPr>
          <a:xfrm>
            <a:off x="4712842" y="10"/>
            <a:ext cx="7479157" cy="68579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0"/>
          <a:stretch/>
        </p:blipFill>
        <p:spPr>
          <a:xfrm>
            <a:off x="4651242" y="0"/>
            <a:ext cx="7540758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A2D2D-7AF8-D042-9637-F3CE8EDAE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C940D7E-6ED9-7E4D-BCBB-E6130D1C429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8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805FDF9-E766-E743-AFFB-299B44F8D9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21" r="1" b="12586"/>
          <a:stretch/>
        </p:blipFill>
        <p:spPr>
          <a:xfrm>
            <a:off x="1" y="10"/>
            <a:ext cx="7479157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521214-EA47-D442-AC47-1DCF95EA3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Water Particles Tracking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86230DB-1648-DBE1-E18D-861F15B1C7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en-US" sz="1800" dirty="0"/>
              <a:t>Map C  On the way to the wells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FF765-F732-804E-9990-FC13DF38E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5" y="6265130"/>
            <a:ext cx="5818404" cy="365125"/>
          </a:xfrm>
        </p:spPr>
        <p:txBody>
          <a:bodyPr>
            <a:normAutofit lnSpcReduction="10000"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FC564-1434-6E4B-98E0-47296F2E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265130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C940D7E-6ED9-7E4D-BCBB-E6130D1C4292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43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496E840-4323-0C41-A412-129F2F0F71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46" r="1" b="18062"/>
          <a:stretch/>
        </p:blipFill>
        <p:spPr>
          <a:xfrm>
            <a:off x="1" y="10"/>
            <a:ext cx="7479157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4C12C6-DA3A-DC41-A109-FC5BB4906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Water Particles Tracking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8369E73-F1DC-C51F-62AE-18519CA1434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en-US" sz="1800" dirty="0"/>
              <a:t>Map D on the way to the wells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76EDFF-2245-5E46-931A-BBD72E09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5" y="6265130"/>
            <a:ext cx="5818404" cy="365125"/>
          </a:xfrm>
        </p:spPr>
        <p:txBody>
          <a:bodyPr>
            <a:normAutofit lnSpcReduction="10000"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55950-FB87-AC4D-B5B1-E7551970C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265130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C940D7E-6ED9-7E4D-BCBB-E6130D1C4292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4819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393</Words>
  <Application>Microsoft Macintosh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Tw Cen MT</vt:lpstr>
      <vt:lpstr>Droplet</vt:lpstr>
      <vt:lpstr>How do wells get recharged?</vt:lpstr>
      <vt:lpstr>Vancouver Water</vt:lpstr>
      <vt:lpstr>Municipal Wellhead Protection Map</vt:lpstr>
      <vt:lpstr>Chelatchie / Amboy area</vt:lpstr>
      <vt:lpstr>Brush Prairie and Vancouver</vt:lpstr>
      <vt:lpstr>Water Particles tracking map</vt:lpstr>
      <vt:lpstr>Water Particles tracking</vt:lpstr>
      <vt:lpstr>Water Particles Tracking</vt:lpstr>
      <vt:lpstr>Water Particles Tracking</vt:lpstr>
      <vt:lpstr>Take Aways</vt:lpstr>
      <vt:lpstr>Quote from Chief Seattle,  he was a Suquamish and Duwamish Chief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wells get recharged?</dc:title>
  <dc:creator>Jan Kelly</dc:creator>
  <cp:lastModifiedBy>Jan Kelly</cp:lastModifiedBy>
  <cp:revision>2</cp:revision>
  <dcterms:created xsi:type="dcterms:W3CDTF">2024-01-13T20:15:25Z</dcterms:created>
  <dcterms:modified xsi:type="dcterms:W3CDTF">2024-01-13T21:12:47Z</dcterms:modified>
</cp:coreProperties>
</file>